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707" autoAdjust="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EFE1A-A0C7-4276-A5B7-2CF2E67C964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F37E8-B90B-440E-88E6-5840BA3B2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F37E8-B90B-440E-88E6-5840BA3B24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0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8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5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9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5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0FC0B-203D-4C1D-9A10-DF96BEFA930C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8E86-4FFA-4B2C-89EF-7CA5A8974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447675"/>
            <a:ext cx="5962650" cy="5962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3826" y="1461695"/>
            <a:ext cx="8344347" cy="393461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Just Believe" pitchFamily="50" charset="0"/>
              </a:rPr>
              <a:t>The Big Five Personality Traits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Just Believ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 Minute (60 Second) Countdown Timer DEAD END Jordan F. Gham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Minute Countdown Timer with Buzz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644" y="0"/>
            <a:ext cx="12207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2" y="1241629"/>
            <a:ext cx="3428999" cy="3428999"/>
          </a:xfrm>
          <a:prstGeom prst="rect">
            <a:avLst/>
          </a:prstGeom>
          <a:ln w="57150">
            <a:solidFill>
              <a:schemeClr val="tx1"/>
            </a:solidFill>
            <a:prstDash val="sysDash"/>
          </a:ln>
        </p:spPr>
      </p:pic>
      <p:sp>
        <p:nvSpPr>
          <p:cNvPr id="9" name="TextBox 8"/>
          <p:cNvSpPr txBox="1"/>
          <p:nvPr/>
        </p:nvSpPr>
        <p:spPr>
          <a:xfrm>
            <a:off x="3151282" y="595775"/>
            <a:ext cx="330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ust Believe" pitchFamily="50" charset="0"/>
              </a:rPr>
              <a:t>People high in…</a:t>
            </a:r>
            <a:endParaRPr lang="en-US" sz="3200" dirty="0">
              <a:latin typeface="Just Believe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863" y="1817916"/>
            <a:ext cx="305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1. Open to experience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5673" y="3356798"/>
            <a:ext cx="305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2. Enjoys adventure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80" y="5252702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3. Curious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9361" y="1817916"/>
            <a:ext cx="305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4. Appreciates art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61644" y="5037259"/>
            <a:ext cx="305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6. Variety is a spice of life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0198" y="3572241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5. Imaginative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8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1282" y="595775"/>
            <a:ext cx="330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ust Believe" pitchFamily="50" charset="0"/>
              </a:rPr>
              <a:t>People </a:t>
            </a:r>
            <a:r>
              <a:rPr lang="en-US" sz="3200" dirty="0" smtClean="0">
                <a:latin typeface="Just Believe" pitchFamily="50" charset="0"/>
              </a:rPr>
              <a:t>high </a:t>
            </a:r>
            <a:r>
              <a:rPr lang="en-US" sz="3200" dirty="0" smtClean="0">
                <a:latin typeface="Just Believe" pitchFamily="50" charset="0"/>
              </a:rPr>
              <a:t>in…</a:t>
            </a:r>
            <a:endParaRPr lang="en-US" sz="3200" dirty="0">
              <a:latin typeface="Just Believe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863" y="1817916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1. Organized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5673" y="3356798"/>
            <a:ext cx="3055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2. Have a strong sense of duty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80" y="5252702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3. Dependable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9361" y="1817916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4. Disciplined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0540" y="5252702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6. Planner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0198" y="3572241"/>
            <a:ext cx="305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5. Achievement</a:t>
            </a:r>
          </a:p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-Focused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25" y="1256556"/>
            <a:ext cx="3640007" cy="3640007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48927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1282" y="595775"/>
            <a:ext cx="330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ust Believe" pitchFamily="50" charset="0"/>
              </a:rPr>
              <a:t>People </a:t>
            </a:r>
            <a:r>
              <a:rPr lang="en-US" sz="3200" dirty="0" smtClean="0">
                <a:latin typeface="Just Believe" pitchFamily="50" charset="0"/>
              </a:rPr>
              <a:t>high </a:t>
            </a:r>
            <a:r>
              <a:rPr lang="en-US" sz="3200" dirty="0" smtClean="0">
                <a:latin typeface="Just Believe" pitchFamily="50" charset="0"/>
              </a:rPr>
              <a:t>in…</a:t>
            </a:r>
            <a:endParaRPr lang="en-US" sz="3200" dirty="0">
              <a:latin typeface="Just Believe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863" y="1817916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1. Chatty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5673" y="3356798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2. Sociable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80" y="5252702"/>
            <a:ext cx="305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3. Draw energy from the crowd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9361" y="1817916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4. Assertive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0540" y="5252702"/>
            <a:ext cx="3055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6. Prefer big group activities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0198" y="3572241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5. Cheerful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29" y="1344993"/>
            <a:ext cx="3396800" cy="33968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72309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1282" y="595775"/>
            <a:ext cx="330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ust Believe" pitchFamily="50" charset="0"/>
              </a:rPr>
              <a:t>People </a:t>
            </a:r>
            <a:r>
              <a:rPr lang="en-US" sz="3200" dirty="0" smtClean="0">
                <a:latin typeface="Just Believe" pitchFamily="50" charset="0"/>
              </a:rPr>
              <a:t>high </a:t>
            </a:r>
            <a:r>
              <a:rPr lang="en-US" sz="3200" dirty="0" smtClean="0">
                <a:latin typeface="Just Believe" pitchFamily="50" charset="0"/>
              </a:rPr>
              <a:t>in…</a:t>
            </a:r>
            <a:endParaRPr lang="en-US" sz="3200" dirty="0">
              <a:latin typeface="Just Believe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863" y="1817916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1. Trusting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5173" y="3788141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2. Helpful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80" y="5346736"/>
            <a:ext cx="361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3. Compassionate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9361" y="1817916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4. Cooperative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0540" y="5346736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6. </a:t>
            </a:r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Friendly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9198" y="3788141"/>
            <a:ext cx="305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5. Kind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07" y="1353571"/>
            <a:ext cx="3632077" cy="3632077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07957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1282" y="595775"/>
            <a:ext cx="330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Just Believe" pitchFamily="50" charset="0"/>
              </a:rPr>
              <a:t>People </a:t>
            </a:r>
            <a:r>
              <a:rPr lang="en-US" sz="3200" dirty="0" smtClean="0">
                <a:latin typeface="Just Believe" pitchFamily="50" charset="0"/>
              </a:rPr>
              <a:t>high </a:t>
            </a:r>
            <a:r>
              <a:rPr lang="en-US" sz="3200" dirty="0" smtClean="0">
                <a:latin typeface="Just Believe" pitchFamily="50" charset="0"/>
              </a:rPr>
              <a:t>in…</a:t>
            </a:r>
            <a:endParaRPr lang="en-US" sz="3200" dirty="0">
              <a:latin typeface="Just Believe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863" y="1817916"/>
            <a:ext cx="3055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1. Worries about everything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5173" y="3788141"/>
            <a:ext cx="305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2. Emotionally unstable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80" y="5346736"/>
            <a:ext cx="361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endar note tfb" panose="02000500000000000000" pitchFamily="2" charset="0"/>
                <a:ea typeface="RainbowDashhh" panose="02000603000000000000" pitchFamily="2" charset="0"/>
              </a:rPr>
              <a:t>3</a:t>
            </a:r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. Inconsistent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89361" y="1817916"/>
            <a:ext cx="3055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endar note tfb" panose="02000500000000000000" pitchFamily="2" charset="0"/>
                <a:ea typeface="RainbowDashhh" panose="02000603000000000000" pitchFamily="2" charset="0"/>
              </a:rPr>
              <a:t>4</a:t>
            </a:r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. Easily slip into anxiety and depression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0540" y="5346736"/>
            <a:ext cx="3055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6. Tend to feel nervous most of the time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9198" y="3788141"/>
            <a:ext cx="305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endar note tfb" panose="02000500000000000000" pitchFamily="2" charset="0"/>
                <a:ea typeface="RainbowDashhh" panose="02000603000000000000" pitchFamily="2" charset="0"/>
              </a:rPr>
              <a:t>5. Obsesses over germs</a:t>
            </a:r>
            <a:endParaRPr lang="en-US" sz="2800" dirty="0">
              <a:latin typeface="calendar note tfb" panose="02000500000000000000" pitchFamily="2" charset="0"/>
              <a:ea typeface="RainbowDashhh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41" y="1180550"/>
            <a:ext cx="3460975" cy="346097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09052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156</Words>
  <Application>Microsoft Office PowerPoint</Application>
  <PresentationFormat>Widescreen</PresentationFormat>
  <Paragraphs>38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calendar note tfb</vt:lpstr>
      <vt:lpstr>Calibri</vt:lpstr>
      <vt:lpstr>Calibri Light</vt:lpstr>
      <vt:lpstr>Just Believe</vt:lpstr>
      <vt:lpstr>RainbowDashhh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G</cp:lastModifiedBy>
  <cp:revision>20</cp:revision>
  <dcterms:created xsi:type="dcterms:W3CDTF">2016-08-24T12:37:18Z</dcterms:created>
  <dcterms:modified xsi:type="dcterms:W3CDTF">2016-08-24T15:25:49Z</dcterms:modified>
</cp:coreProperties>
</file>